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3920" cy="68479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3920" cy="68479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/>
          <p:cNvSpPr/>
          <p:nvPr/>
        </p:nvSpPr>
        <p:spPr>
          <a:xfrm>
            <a:off x="1143000" y="857160"/>
            <a:ext cx="6855840" cy="514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1" name="CaixaDeTexto 1"/>
          <p:cNvSpPr/>
          <p:nvPr/>
        </p:nvSpPr>
        <p:spPr>
          <a:xfrm>
            <a:off x="1614600" y="3216960"/>
            <a:ext cx="2467800" cy="18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" name="Group 15"/>
          <p:cNvGrpSpPr/>
          <p:nvPr/>
        </p:nvGrpSpPr>
        <p:grpSpPr>
          <a:xfrm>
            <a:off x="4572000" y="1488240"/>
            <a:ext cx="2957040" cy="3528720"/>
            <a:chOff x="4572000" y="1488240"/>
            <a:chExt cx="2957040" cy="3528720"/>
          </a:xfrm>
        </p:grpSpPr>
        <p:grpSp>
          <p:nvGrpSpPr>
            <p:cNvPr id="43" name="Group 16"/>
            <p:cNvGrpSpPr/>
            <p:nvPr/>
          </p:nvGrpSpPr>
          <p:grpSpPr>
            <a:xfrm>
              <a:off x="4572000" y="1488240"/>
              <a:ext cx="2957040" cy="3528360"/>
              <a:chOff x="4572000" y="1488240"/>
              <a:chExt cx="2957040" cy="3528360"/>
            </a:xfrm>
          </p:grpSpPr>
          <p:sp>
            <p:nvSpPr>
              <p:cNvPr id="44" name="Freeform: Shape 20"/>
              <p:cNvSpPr/>
              <p:nvPr/>
            </p:nvSpPr>
            <p:spPr>
              <a:xfrm>
                <a:off x="4572000" y="1488240"/>
                <a:ext cx="2957040" cy="3528360"/>
              </a:xfrm>
              <a:custGeom>
                <a:avLst/>
                <a:gdLst>
                  <a:gd name="textAreaLeft" fmla="*/ 0 w 2957040"/>
                  <a:gd name="textAreaRight" fmla="*/ 2959200 w 2957040"/>
                  <a:gd name="textAreaTop" fmla="*/ 0 h 3528360"/>
                  <a:gd name="textAreaBottom" fmla="*/ 3530520 h 352836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" name="Freeform: Shape 21"/>
              <p:cNvSpPr/>
              <p:nvPr/>
            </p:nvSpPr>
            <p:spPr>
              <a:xfrm>
                <a:off x="4572000" y="1488240"/>
                <a:ext cx="2957040" cy="3528360"/>
              </a:xfrm>
              <a:custGeom>
                <a:avLst/>
                <a:gdLst>
                  <a:gd name="textAreaLeft" fmla="*/ 0 w 2957040"/>
                  <a:gd name="textAreaRight" fmla="*/ 2959200 w 2957040"/>
                  <a:gd name="textAreaTop" fmla="*/ 0 h 3528360"/>
                  <a:gd name="textAreaBottom" fmla="*/ 3530520 h 352836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" name="Group 17"/>
            <p:cNvGrpSpPr/>
            <p:nvPr/>
          </p:nvGrpSpPr>
          <p:grpSpPr>
            <a:xfrm>
              <a:off x="4572000" y="3961080"/>
              <a:ext cx="2957040" cy="1055880"/>
              <a:chOff x="4572000" y="3961080"/>
              <a:chExt cx="2957040" cy="1055880"/>
            </a:xfrm>
          </p:grpSpPr>
          <p:sp>
            <p:nvSpPr>
              <p:cNvPr id="47" name="Freeform: Shape 18"/>
              <p:cNvSpPr/>
              <p:nvPr/>
            </p:nvSpPr>
            <p:spPr>
              <a:xfrm>
                <a:off x="4572000" y="3961080"/>
                <a:ext cx="2957040" cy="1055880"/>
              </a:xfrm>
              <a:custGeom>
                <a:avLst/>
                <a:gdLst>
                  <a:gd name="textAreaLeft" fmla="*/ 0 w 2957040"/>
                  <a:gd name="textAreaRight" fmla="*/ 2959200 w 2957040"/>
                  <a:gd name="textAreaTop" fmla="*/ 0 h 1055880"/>
                  <a:gd name="textAreaBottom" fmla="*/ 1058040 h 105588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" name="Freeform: Shape 19"/>
              <p:cNvSpPr/>
              <p:nvPr/>
            </p:nvSpPr>
            <p:spPr>
              <a:xfrm>
                <a:off x="4572000" y="3961080"/>
                <a:ext cx="2957040" cy="1055880"/>
              </a:xfrm>
              <a:custGeom>
                <a:avLst/>
                <a:gdLst>
                  <a:gd name="textAreaLeft" fmla="*/ 0 w 2957040"/>
                  <a:gd name="textAreaRight" fmla="*/ 2959200 w 2957040"/>
                  <a:gd name="textAreaTop" fmla="*/ 0 h 1055880"/>
                  <a:gd name="textAreaBottom" fmla="*/ 1058040 h 105588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4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5560" cy="996120"/>
          </a:xfrm>
          <a:prstGeom prst="rect">
            <a:avLst/>
          </a:prstGeom>
          <a:ln w="0">
            <a:noFill/>
          </a:ln>
        </p:spPr>
      </p:pic>
      <p:pic>
        <p:nvPicPr>
          <p:cNvPr id="5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7880" cy="686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467000" y="857160"/>
            <a:ext cx="5935320" cy="18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Cantai louvores ao Senhor, vós que sois seus santos, e louvai o seu santo nome.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305000" y="-1781640"/>
            <a:ext cx="6367320" cy="54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Porque a sua ira dura só um momento; no seu favor está a vida. O choro pode durar uma noite; pela manhã, porém, vem o cântico de júbilo.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1521000" y="1019160"/>
            <a:ext cx="6159960" cy="20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 Quanto a mim, dizia eu na minha prosperidade: Jamais serei abalado.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467000" y="857160"/>
            <a:ext cx="5935320" cy="32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MULHERES-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 Tu, Senhor, pelo teu favor fizeste que a minha montanha permanecesse forte; ocultaste o teu rosto, e fiquei conturbado.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4"/>
          <p:cNvSpPr/>
          <p:nvPr/>
        </p:nvSpPr>
        <p:spPr>
          <a:xfrm>
            <a:off x="1305000" y="-1781640"/>
            <a:ext cx="6367320" cy="41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PASTORES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 - A ti, Senhor, clamei, e ao Senhor supliquei: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467000" y="795960"/>
            <a:ext cx="593532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DIRIGENTE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 - Que proveito haverá no meu sangue, se eu descer à cova? Porventura te louvará o pó? Anunciará ele a tua verdade?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291680" y="1042560"/>
            <a:ext cx="6273360" cy="14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TODOS-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Ouve, Senhor, e tem compaixão de mim! O Senhor, sê o meu ajudador!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4000" cy="68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21960"/>
            <a:ext cx="914364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3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4240" cy="7064280"/>
          </a:xfrm>
          <a:prstGeom prst="rect">
            <a:avLst/>
          </a:prstGeom>
          <a:ln w="0">
            <a:noFill/>
          </a:ln>
        </p:spPr>
      </p:pic>
      <p:sp>
        <p:nvSpPr>
          <p:cNvPr id="74" name="CustomShape 5"/>
          <p:cNvSpPr/>
          <p:nvPr/>
        </p:nvSpPr>
        <p:spPr>
          <a:xfrm>
            <a:off x="2120040" y="2846520"/>
            <a:ext cx="489996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39040" cy="6856920"/>
          </a:xfrm>
          <a:prstGeom prst="rect">
            <a:avLst/>
          </a:prstGeom>
          <a:ln w="0">
            <a:noFill/>
          </a:ln>
        </p:spPr>
      </p:pic>
      <p:pic>
        <p:nvPicPr>
          <p:cNvPr id="52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5960" cy="69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4360" cy="704880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1135800" y="2347560"/>
            <a:ext cx="687060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0520" cy="695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1839600" y="2531880"/>
            <a:ext cx="620604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2341440" y="911160"/>
            <a:ext cx="44388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1331280" y="1989720"/>
            <a:ext cx="649584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644480" y="1321200"/>
            <a:ext cx="5853600" cy="29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Guarda-me, ó Deus, porque em ti me refugio.  Digo ao Senhor: Tu és o meu Senhor; além de ti não tenho outro bem.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Salmos  16: 1 e 2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2920" cy="7403040"/>
          </a:xfrm>
          <a:prstGeom prst="rect">
            <a:avLst/>
          </a:prstGeom>
          <a:ln w="0">
            <a:noFill/>
          </a:ln>
        </p:spPr>
      </p:pic>
      <p:sp>
        <p:nvSpPr>
          <p:cNvPr id="59" name="CustomShape 1"/>
          <p:cNvSpPr/>
          <p:nvPr/>
        </p:nvSpPr>
        <p:spPr>
          <a:xfrm>
            <a:off x="2021760" y="2026080"/>
            <a:ext cx="492012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305000" y="-1781640"/>
            <a:ext cx="6367320" cy="57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 - 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Exaltar-te-ei, ó Senhor, porque tu me levantaste, e não permitiste que meus inimigos se alegrassem sobre mim.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302120" y="928080"/>
            <a:ext cx="659304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Salmos: 1 ao 10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467000" y="857160"/>
            <a:ext cx="5935320" cy="14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Ó Senhor, Deus meu, a ti clamei, e tu me curaste.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305000" y="-1781640"/>
            <a:ext cx="6367320" cy="45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Cantai louvores ao Senhor, vós que sois seus santos, e louvai o seu santo nome.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383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2024-08-25T21:25:56Z</dcterms:modified>
  <cp:revision>101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